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2"/>
  </p:notesMasterIdLst>
  <p:sldIdLst>
    <p:sldId id="256" r:id="rId2"/>
    <p:sldId id="257" r:id="rId3"/>
    <p:sldId id="276" r:id="rId4"/>
    <p:sldId id="278" r:id="rId5"/>
    <p:sldId id="279" r:id="rId6"/>
    <p:sldId id="280" r:id="rId7"/>
    <p:sldId id="281" r:id="rId8"/>
    <p:sldId id="282" r:id="rId9"/>
    <p:sldId id="283" r:id="rId10"/>
    <p:sldId id="284" r:id="rId11"/>
    <p:sldId id="285" r:id="rId12"/>
    <p:sldId id="286" r:id="rId13"/>
    <p:sldId id="287" r:id="rId14"/>
    <p:sldId id="288" r:id="rId15"/>
    <p:sldId id="289" r:id="rId16"/>
    <p:sldId id="290" r:id="rId17"/>
    <p:sldId id="291" r:id="rId18"/>
    <p:sldId id="292" r:id="rId19"/>
    <p:sldId id="293" r:id="rId20"/>
    <p:sldId id="294" r:id="rId21"/>
    <p:sldId id="295" r:id="rId22"/>
    <p:sldId id="296" r:id="rId23"/>
    <p:sldId id="297" r:id="rId24"/>
    <p:sldId id="298" r:id="rId25"/>
    <p:sldId id="299" r:id="rId26"/>
    <p:sldId id="300" r:id="rId27"/>
    <p:sldId id="301" r:id="rId28"/>
    <p:sldId id="302" r:id="rId29"/>
    <p:sldId id="303" r:id="rId30"/>
    <p:sldId id="304"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31"/>
    <p:restoredTop sz="96654"/>
  </p:normalViewPr>
  <p:slideViewPr>
    <p:cSldViewPr snapToGrid="0" snapToObjects="1">
      <p:cViewPr varScale="1">
        <p:scale>
          <a:sx n="105" d="100"/>
          <a:sy n="105" d="100"/>
        </p:scale>
        <p:origin x="224" y="68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5.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C21951-CFCB-E44B-9885-E2AD1F677757}" type="datetimeFigureOut">
              <a:rPr lang="en-US" smtClean="0"/>
              <a:t>1/23/21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EFEE296-A491-FD4C-B1C4-8D05E66453CC}" type="slidenum">
              <a:rPr lang="en-US" smtClean="0"/>
              <a:t>‹#›</a:t>
            </a:fld>
            <a:endParaRPr lang="en-US"/>
          </a:p>
        </p:txBody>
      </p:sp>
    </p:spTree>
    <p:extLst>
      <p:ext uri="{BB962C8B-B14F-4D97-AF65-F5344CB8AC3E}">
        <p14:creationId xmlns:p14="http://schemas.microsoft.com/office/powerpoint/2010/main" val="34064216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01AE5F-80B7-7F46-AE48-86274E1AA28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1B5120B-F804-DE4E-8888-E5AA9EE2943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0945878-53A1-B047-92F1-E3743A82EC7D}"/>
              </a:ext>
            </a:extLst>
          </p:cNvPr>
          <p:cNvSpPr>
            <a:spLocks noGrp="1"/>
          </p:cNvSpPr>
          <p:nvPr>
            <p:ph type="dt" sz="half" idx="10"/>
          </p:nvPr>
        </p:nvSpPr>
        <p:spPr/>
        <p:txBody>
          <a:bodyPr/>
          <a:lstStyle/>
          <a:p>
            <a:fld id="{7DC3A409-C196-354B-B3B0-4B559FE38530}" type="datetimeFigureOut">
              <a:rPr lang="en-US" smtClean="0"/>
              <a:t>1/23/21</a:t>
            </a:fld>
            <a:endParaRPr lang="en-US"/>
          </a:p>
        </p:txBody>
      </p:sp>
      <p:sp>
        <p:nvSpPr>
          <p:cNvPr id="5" name="Footer Placeholder 4">
            <a:extLst>
              <a:ext uri="{FF2B5EF4-FFF2-40B4-BE49-F238E27FC236}">
                <a16:creationId xmlns:a16="http://schemas.microsoft.com/office/drawing/2014/main" id="{4B1E1512-6BDB-F840-BB2E-ACA7C211BCE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D1A4F6E-EEAB-9B4C-B77B-24A0C7B0219B}"/>
              </a:ext>
            </a:extLst>
          </p:cNvPr>
          <p:cNvSpPr>
            <a:spLocks noGrp="1"/>
          </p:cNvSpPr>
          <p:nvPr>
            <p:ph type="sldNum" sz="quarter" idx="12"/>
          </p:nvPr>
        </p:nvSpPr>
        <p:spPr/>
        <p:txBody>
          <a:bodyPr/>
          <a:lstStyle/>
          <a:p>
            <a:fld id="{146F2121-8DA7-CB49-9F12-B42BCD4AC44B}" type="slidenum">
              <a:rPr lang="en-US" smtClean="0"/>
              <a:t>‹#›</a:t>
            </a:fld>
            <a:endParaRPr lang="en-US"/>
          </a:p>
        </p:txBody>
      </p:sp>
    </p:spTree>
    <p:extLst>
      <p:ext uri="{BB962C8B-B14F-4D97-AF65-F5344CB8AC3E}">
        <p14:creationId xmlns:p14="http://schemas.microsoft.com/office/powerpoint/2010/main" val="22168284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59E232-4535-A94E-BEE0-DD2618432C2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4426FB7-31EB-0A42-ACA9-52D4B0C296E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0B31DEC-C9B5-3E4E-9E6A-A744AEA03C5F}"/>
              </a:ext>
            </a:extLst>
          </p:cNvPr>
          <p:cNvSpPr>
            <a:spLocks noGrp="1"/>
          </p:cNvSpPr>
          <p:nvPr>
            <p:ph type="dt" sz="half" idx="10"/>
          </p:nvPr>
        </p:nvSpPr>
        <p:spPr/>
        <p:txBody>
          <a:bodyPr/>
          <a:lstStyle/>
          <a:p>
            <a:fld id="{7DC3A409-C196-354B-B3B0-4B559FE38530}" type="datetimeFigureOut">
              <a:rPr lang="en-US" smtClean="0"/>
              <a:t>1/23/21</a:t>
            </a:fld>
            <a:endParaRPr lang="en-US"/>
          </a:p>
        </p:txBody>
      </p:sp>
      <p:sp>
        <p:nvSpPr>
          <p:cNvPr id="5" name="Footer Placeholder 4">
            <a:extLst>
              <a:ext uri="{FF2B5EF4-FFF2-40B4-BE49-F238E27FC236}">
                <a16:creationId xmlns:a16="http://schemas.microsoft.com/office/drawing/2014/main" id="{C68812CF-120B-5345-9CFB-F1AEF75927C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BB1642E-C7CC-FA41-ACD4-95AD656B596F}"/>
              </a:ext>
            </a:extLst>
          </p:cNvPr>
          <p:cNvSpPr>
            <a:spLocks noGrp="1"/>
          </p:cNvSpPr>
          <p:nvPr>
            <p:ph type="sldNum" sz="quarter" idx="12"/>
          </p:nvPr>
        </p:nvSpPr>
        <p:spPr/>
        <p:txBody>
          <a:bodyPr/>
          <a:lstStyle/>
          <a:p>
            <a:fld id="{146F2121-8DA7-CB49-9F12-B42BCD4AC44B}" type="slidenum">
              <a:rPr lang="en-US" smtClean="0"/>
              <a:t>‹#›</a:t>
            </a:fld>
            <a:endParaRPr lang="en-US"/>
          </a:p>
        </p:txBody>
      </p:sp>
    </p:spTree>
    <p:extLst>
      <p:ext uri="{BB962C8B-B14F-4D97-AF65-F5344CB8AC3E}">
        <p14:creationId xmlns:p14="http://schemas.microsoft.com/office/powerpoint/2010/main" val="17267444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F96D975-5023-B74B-ACA6-ABBE2161787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A720657-1DF4-A14C-ADA1-7927C4BA516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BDB4901-0F4C-5E42-A9A7-A9DEAA213AE1}"/>
              </a:ext>
            </a:extLst>
          </p:cNvPr>
          <p:cNvSpPr>
            <a:spLocks noGrp="1"/>
          </p:cNvSpPr>
          <p:nvPr>
            <p:ph type="dt" sz="half" idx="10"/>
          </p:nvPr>
        </p:nvSpPr>
        <p:spPr/>
        <p:txBody>
          <a:bodyPr/>
          <a:lstStyle/>
          <a:p>
            <a:fld id="{7DC3A409-C196-354B-B3B0-4B559FE38530}" type="datetimeFigureOut">
              <a:rPr lang="en-US" smtClean="0"/>
              <a:t>1/23/21</a:t>
            </a:fld>
            <a:endParaRPr lang="en-US"/>
          </a:p>
        </p:txBody>
      </p:sp>
      <p:sp>
        <p:nvSpPr>
          <p:cNvPr id="5" name="Footer Placeholder 4">
            <a:extLst>
              <a:ext uri="{FF2B5EF4-FFF2-40B4-BE49-F238E27FC236}">
                <a16:creationId xmlns:a16="http://schemas.microsoft.com/office/drawing/2014/main" id="{2AEB824A-2118-964B-8E16-A29DB2F5C4E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91D5B15-1745-5548-A855-0A49E5CEEB3C}"/>
              </a:ext>
            </a:extLst>
          </p:cNvPr>
          <p:cNvSpPr>
            <a:spLocks noGrp="1"/>
          </p:cNvSpPr>
          <p:nvPr>
            <p:ph type="sldNum" sz="quarter" idx="12"/>
          </p:nvPr>
        </p:nvSpPr>
        <p:spPr/>
        <p:txBody>
          <a:bodyPr/>
          <a:lstStyle/>
          <a:p>
            <a:fld id="{146F2121-8DA7-CB49-9F12-B42BCD4AC44B}" type="slidenum">
              <a:rPr lang="en-US" smtClean="0"/>
              <a:t>‹#›</a:t>
            </a:fld>
            <a:endParaRPr lang="en-US"/>
          </a:p>
        </p:txBody>
      </p:sp>
    </p:spTree>
    <p:extLst>
      <p:ext uri="{BB962C8B-B14F-4D97-AF65-F5344CB8AC3E}">
        <p14:creationId xmlns:p14="http://schemas.microsoft.com/office/powerpoint/2010/main" val="26498484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02F3E4-5A02-1D46-9D3D-5C1B60645C3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F2AE2F8-C090-B344-BF83-AE4AD496A8B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A3ED79D-AB4B-E748-AB76-1B2EB71E4E53}"/>
              </a:ext>
            </a:extLst>
          </p:cNvPr>
          <p:cNvSpPr>
            <a:spLocks noGrp="1"/>
          </p:cNvSpPr>
          <p:nvPr>
            <p:ph type="dt" sz="half" idx="10"/>
          </p:nvPr>
        </p:nvSpPr>
        <p:spPr/>
        <p:txBody>
          <a:bodyPr/>
          <a:lstStyle/>
          <a:p>
            <a:fld id="{7DC3A409-C196-354B-B3B0-4B559FE38530}" type="datetimeFigureOut">
              <a:rPr lang="en-US" smtClean="0"/>
              <a:t>1/23/21</a:t>
            </a:fld>
            <a:endParaRPr lang="en-US"/>
          </a:p>
        </p:txBody>
      </p:sp>
      <p:sp>
        <p:nvSpPr>
          <p:cNvPr id="5" name="Footer Placeholder 4">
            <a:extLst>
              <a:ext uri="{FF2B5EF4-FFF2-40B4-BE49-F238E27FC236}">
                <a16:creationId xmlns:a16="http://schemas.microsoft.com/office/drawing/2014/main" id="{D8468663-80A7-6C44-8D61-2E1D764DD39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567A0C-B8C3-1D4D-9289-D275995EBBF9}"/>
              </a:ext>
            </a:extLst>
          </p:cNvPr>
          <p:cNvSpPr>
            <a:spLocks noGrp="1"/>
          </p:cNvSpPr>
          <p:nvPr>
            <p:ph type="sldNum" sz="quarter" idx="12"/>
          </p:nvPr>
        </p:nvSpPr>
        <p:spPr/>
        <p:txBody>
          <a:bodyPr/>
          <a:lstStyle/>
          <a:p>
            <a:fld id="{146F2121-8DA7-CB49-9F12-B42BCD4AC44B}" type="slidenum">
              <a:rPr lang="en-US" smtClean="0"/>
              <a:t>‹#›</a:t>
            </a:fld>
            <a:endParaRPr lang="en-US"/>
          </a:p>
        </p:txBody>
      </p:sp>
    </p:spTree>
    <p:extLst>
      <p:ext uri="{BB962C8B-B14F-4D97-AF65-F5344CB8AC3E}">
        <p14:creationId xmlns:p14="http://schemas.microsoft.com/office/powerpoint/2010/main" val="1816116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E80610-0CF2-5C48-934A-79ED523354E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E1AFD30-BCB7-DD44-AB6D-DEC4C6B3EC4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BA644CC-0655-6541-80DC-F1481F2EEDA9}"/>
              </a:ext>
            </a:extLst>
          </p:cNvPr>
          <p:cNvSpPr>
            <a:spLocks noGrp="1"/>
          </p:cNvSpPr>
          <p:nvPr>
            <p:ph type="dt" sz="half" idx="10"/>
          </p:nvPr>
        </p:nvSpPr>
        <p:spPr/>
        <p:txBody>
          <a:bodyPr/>
          <a:lstStyle/>
          <a:p>
            <a:fld id="{7DC3A409-C196-354B-B3B0-4B559FE38530}" type="datetimeFigureOut">
              <a:rPr lang="en-US" smtClean="0"/>
              <a:t>1/23/21</a:t>
            </a:fld>
            <a:endParaRPr lang="en-US"/>
          </a:p>
        </p:txBody>
      </p:sp>
      <p:sp>
        <p:nvSpPr>
          <p:cNvPr id="5" name="Footer Placeholder 4">
            <a:extLst>
              <a:ext uri="{FF2B5EF4-FFF2-40B4-BE49-F238E27FC236}">
                <a16:creationId xmlns:a16="http://schemas.microsoft.com/office/drawing/2014/main" id="{7A3B44E1-B812-FD41-B203-EC7F9F397EB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6C571FB-6DFA-8240-908D-513E45DA078E}"/>
              </a:ext>
            </a:extLst>
          </p:cNvPr>
          <p:cNvSpPr>
            <a:spLocks noGrp="1"/>
          </p:cNvSpPr>
          <p:nvPr>
            <p:ph type="sldNum" sz="quarter" idx="12"/>
          </p:nvPr>
        </p:nvSpPr>
        <p:spPr/>
        <p:txBody>
          <a:bodyPr/>
          <a:lstStyle/>
          <a:p>
            <a:fld id="{146F2121-8DA7-CB49-9F12-B42BCD4AC44B}" type="slidenum">
              <a:rPr lang="en-US" smtClean="0"/>
              <a:t>‹#›</a:t>
            </a:fld>
            <a:endParaRPr lang="en-US"/>
          </a:p>
        </p:txBody>
      </p:sp>
    </p:spTree>
    <p:extLst>
      <p:ext uri="{BB962C8B-B14F-4D97-AF65-F5344CB8AC3E}">
        <p14:creationId xmlns:p14="http://schemas.microsoft.com/office/powerpoint/2010/main" val="34173829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D0E54F-68AE-784A-924F-E2C34B3874F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474152B-AC71-ED4D-9F5B-8906B156A6D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592EBDE-5E27-D942-AD2D-1655C80B89F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64CE20D-A0E1-DE4C-9A80-7AE63EEDEF7F}"/>
              </a:ext>
            </a:extLst>
          </p:cNvPr>
          <p:cNvSpPr>
            <a:spLocks noGrp="1"/>
          </p:cNvSpPr>
          <p:nvPr>
            <p:ph type="dt" sz="half" idx="10"/>
          </p:nvPr>
        </p:nvSpPr>
        <p:spPr/>
        <p:txBody>
          <a:bodyPr/>
          <a:lstStyle/>
          <a:p>
            <a:fld id="{7DC3A409-C196-354B-B3B0-4B559FE38530}" type="datetimeFigureOut">
              <a:rPr lang="en-US" smtClean="0"/>
              <a:t>1/23/21</a:t>
            </a:fld>
            <a:endParaRPr lang="en-US"/>
          </a:p>
        </p:txBody>
      </p:sp>
      <p:sp>
        <p:nvSpPr>
          <p:cNvPr id="6" name="Footer Placeholder 5">
            <a:extLst>
              <a:ext uri="{FF2B5EF4-FFF2-40B4-BE49-F238E27FC236}">
                <a16:creationId xmlns:a16="http://schemas.microsoft.com/office/drawing/2014/main" id="{C0572777-6DA5-5A42-95C9-54EF965EB51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39F360D-3371-8A4F-A365-6F84E5B0C9C9}"/>
              </a:ext>
            </a:extLst>
          </p:cNvPr>
          <p:cNvSpPr>
            <a:spLocks noGrp="1"/>
          </p:cNvSpPr>
          <p:nvPr>
            <p:ph type="sldNum" sz="quarter" idx="12"/>
          </p:nvPr>
        </p:nvSpPr>
        <p:spPr/>
        <p:txBody>
          <a:bodyPr/>
          <a:lstStyle/>
          <a:p>
            <a:fld id="{146F2121-8DA7-CB49-9F12-B42BCD4AC44B}" type="slidenum">
              <a:rPr lang="en-US" smtClean="0"/>
              <a:t>‹#›</a:t>
            </a:fld>
            <a:endParaRPr lang="en-US"/>
          </a:p>
        </p:txBody>
      </p:sp>
    </p:spTree>
    <p:extLst>
      <p:ext uri="{BB962C8B-B14F-4D97-AF65-F5344CB8AC3E}">
        <p14:creationId xmlns:p14="http://schemas.microsoft.com/office/powerpoint/2010/main" val="8907265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301FCF-BCCF-474C-9601-482590CD7F3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5A3FE47-0821-B040-BFC0-CABDC36A8BA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8EF5083-22F0-A643-A4C0-3A0DDCA90E6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A118B3E-DCFD-8F4B-B7D2-C16B6554E5C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3E44F64-8A35-9D4F-947D-B9696E6681A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E74EF06-780C-D84E-8DF8-C771875C348A}"/>
              </a:ext>
            </a:extLst>
          </p:cNvPr>
          <p:cNvSpPr>
            <a:spLocks noGrp="1"/>
          </p:cNvSpPr>
          <p:nvPr>
            <p:ph type="dt" sz="half" idx="10"/>
          </p:nvPr>
        </p:nvSpPr>
        <p:spPr/>
        <p:txBody>
          <a:bodyPr/>
          <a:lstStyle/>
          <a:p>
            <a:fld id="{7DC3A409-C196-354B-B3B0-4B559FE38530}" type="datetimeFigureOut">
              <a:rPr lang="en-US" smtClean="0"/>
              <a:t>1/23/21</a:t>
            </a:fld>
            <a:endParaRPr lang="en-US"/>
          </a:p>
        </p:txBody>
      </p:sp>
      <p:sp>
        <p:nvSpPr>
          <p:cNvPr id="8" name="Footer Placeholder 7">
            <a:extLst>
              <a:ext uri="{FF2B5EF4-FFF2-40B4-BE49-F238E27FC236}">
                <a16:creationId xmlns:a16="http://schemas.microsoft.com/office/drawing/2014/main" id="{03B864BB-420F-844E-96FC-B85EFC081AF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11B4800-6690-DE42-9395-8152BB2E6826}"/>
              </a:ext>
            </a:extLst>
          </p:cNvPr>
          <p:cNvSpPr>
            <a:spLocks noGrp="1"/>
          </p:cNvSpPr>
          <p:nvPr>
            <p:ph type="sldNum" sz="quarter" idx="12"/>
          </p:nvPr>
        </p:nvSpPr>
        <p:spPr/>
        <p:txBody>
          <a:bodyPr/>
          <a:lstStyle/>
          <a:p>
            <a:fld id="{146F2121-8DA7-CB49-9F12-B42BCD4AC44B}" type="slidenum">
              <a:rPr lang="en-US" smtClean="0"/>
              <a:t>‹#›</a:t>
            </a:fld>
            <a:endParaRPr lang="en-US"/>
          </a:p>
        </p:txBody>
      </p:sp>
    </p:spTree>
    <p:extLst>
      <p:ext uri="{BB962C8B-B14F-4D97-AF65-F5344CB8AC3E}">
        <p14:creationId xmlns:p14="http://schemas.microsoft.com/office/powerpoint/2010/main" val="38292894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0E1E59-A6D4-A642-A5CF-E556320D5D6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DA4CE9D-162B-8646-A120-ACD4557E8017}"/>
              </a:ext>
            </a:extLst>
          </p:cNvPr>
          <p:cNvSpPr>
            <a:spLocks noGrp="1"/>
          </p:cNvSpPr>
          <p:nvPr>
            <p:ph type="dt" sz="half" idx="10"/>
          </p:nvPr>
        </p:nvSpPr>
        <p:spPr/>
        <p:txBody>
          <a:bodyPr/>
          <a:lstStyle/>
          <a:p>
            <a:fld id="{7DC3A409-C196-354B-B3B0-4B559FE38530}" type="datetimeFigureOut">
              <a:rPr lang="en-US" smtClean="0"/>
              <a:t>1/23/21</a:t>
            </a:fld>
            <a:endParaRPr lang="en-US"/>
          </a:p>
        </p:txBody>
      </p:sp>
      <p:sp>
        <p:nvSpPr>
          <p:cNvPr id="4" name="Footer Placeholder 3">
            <a:extLst>
              <a:ext uri="{FF2B5EF4-FFF2-40B4-BE49-F238E27FC236}">
                <a16:creationId xmlns:a16="http://schemas.microsoft.com/office/drawing/2014/main" id="{7D961215-3494-C94B-9A19-E2F41F4D106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ABF9CAD-CCD2-6449-8A88-B8FECE4F5A95}"/>
              </a:ext>
            </a:extLst>
          </p:cNvPr>
          <p:cNvSpPr>
            <a:spLocks noGrp="1"/>
          </p:cNvSpPr>
          <p:nvPr>
            <p:ph type="sldNum" sz="quarter" idx="12"/>
          </p:nvPr>
        </p:nvSpPr>
        <p:spPr/>
        <p:txBody>
          <a:bodyPr/>
          <a:lstStyle/>
          <a:p>
            <a:fld id="{146F2121-8DA7-CB49-9F12-B42BCD4AC44B}" type="slidenum">
              <a:rPr lang="en-US" smtClean="0"/>
              <a:t>‹#›</a:t>
            </a:fld>
            <a:endParaRPr lang="en-US"/>
          </a:p>
        </p:txBody>
      </p:sp>
    </p:spTree>
    <p:extLst>
      <p:ext uri="{BB962C8B-B14F-4D97-AF65-F5344CB8AC3E}">
        <p14:creationId xmlns:p14="http://schemas.microsoft.com/office/powerpoint/2010/main" val="6323246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D61BCE8-4CA1-A347-BFB7-9552E2F95C7A}"/>
              </a:ext>
            </a:extLst>
          </p:cNvPr>
          <p:cNvSpPr>
            <a:spLocks noGrp="1"/>
          </p:cNvSpPr>
          <p:nvPr>
            <p:ph type="dt" sz="half" idx="10"/>
          </p:nvPr>
        </p:nvSpPr>
        <p:spPr/>
        <p:txBody>
          <a:bodyPr/>
          <a:lstStyle/>
          <a:p>
            <a:fld id="{7DC3A409-C196-354B-B3B0-4B559FE38530}" type="datetimeFigureOut">
              <a:rPr lang="en-US" smtClean="0"/>
              <a:t>1/23/21</a:t>
            </a:fld>
            <a:endParaRPr lang="en-US"/>
          </a:p>
        </p:txBody>
      </p:sp>
      <p:sp>
        <p:nvSpPr>
          <p:cNvPr id="3" name="Footer Placeholder 2">
            <a:extLst>
              <a:ext uri="{FF2B5EF4-FFF2-40B4-BE49-F238E27FC236}">
                <a16:creationId xmlns:a16="http://schemas.microsoft.com/office/drawing/2014/main" id="{F503DADB-4959-B64C-9E8E-4D9DD670A6D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A8BBC1D-DB00-5E42-8AF6-C7CF99D71A66}"/>
              </a:ext>
            </a:extLst>
          </p:cNvPr>
          <p:cNvSpPr>
            <a:spLocks noGrp="1"/>
          </p:cNvSpPr>
          <p:nvPr>
            <p:ph type="sldNum" sz="quarter" idx="12"/>
          </p:nvPr>
        </p:nvSpPr>
        <p:spPr/>
        <p:txBody>
          <a:bodyPr/>
          <a:lstStyle/>
          <a:p>
            <a:fld id="{146F2121-8DA7-CB49-9F12-B42BCD4AC44B}" type="slidenum">
              <a:rPr lang="en-US" smtClean="0"/>
              <a:t>‹#›</a:t>
            </a:fld>
            <a:endParaRPr lang="en-US"/>
          </a:p>
        </p:txBody>
      </p:sp>
    </p:spTree>
    <p:extLst>
      <p:ext uri="{BB962C8B-B14F-4D97-AF65-F5344CB8AC3E}">
        <p14:creationId xmlns:p14="http://schemas.microsoft.com/office/powerpoint/2010/main" val="25127379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E34FDD-E1F7-FF48-B5C1-7748575075C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270293E-5BD5-CE4D-9841-DEAD25422AD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947EAF1-4EAA-DA4C-9BEA-9A197CEA7D3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D17A872-B564-9E43-A4D1-D70C350F19BC}"/>
              </a:ext>
            </a:extLst>
          </p:cNvPr>
          <p:cNvSpPr>
            <a:spLocks noGrp="1"/>
          </p:cNvSpPr>
          <p:nvPr>
            <p:ph type="dt" sz="half" idx="10"/>
          </p:nvPr>
        </p:nvSpPr>
        <p:spPr/>
        <p:txBody>
          <a:bodyPr/>
          <a:lstStyle/>
          <a:p>
            <a:fld id="{7DC3A409-C196-354B-B3B0-4B559FE38530}" type="datetimeFigureOut">
              <a:rPr lang="en-US" smtClean="0"/>
              <a:t>1/23/21</a:t>
            </a:fld>
            <a:endParaRPr lang="en-US"/>
          </a:p>
        </p:txBody>
      </p:sp>
      <p:sp>
        <p:nvSpPr>
          <p:cNvPr id="6" name="Footer Placeholder 5">
            <a:extLst>
              <a:ext uri="{FF2B5EF4-FFF2-40B4-BE49-F238E27FC236}">
                <a16:creationId xmlns:a16="http://schemas.microsoft.com/office/drawing/2014/main" id="{B05F0A90-E7F8-7842-A41E-BD9606652AB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85D10EB-BF5C-794C-BD46-686C4E8DB805}"/>
              </a:ext>
            </a:extLst>
          </p:cNvPr>
          <p:cNvSpPr>
            <a:spLocks noGrp="1"/>
          </p:cNvSpPr>
          <p:nvPr>
            <p:ph type="sldNum" sz="quarter" idx="12"/>
          </p:nvPr>
        </p:nvSpPr>
        <p:spPr/>
        <p:txBody>
          <a:bodyPr/>
          <a:lstStyle/>
          <a:p>
            <a:fld id="{146F2121-8DA7-CB49-9F12-B42BCD4AC44B}" type="slidenum">
              <a:rPr lang="en-US" smtClean="0"/>
              <a:t>‹#›</a:t>
            </a:fld>
            <a:endParaRPr lang="en-US"/>
          </a:p>
        </p:txBody>
      </p:sp>
    </p:spTree>
    <p:extLst>
      <p:ext uri="{BB962C8B-B14F-4D97-AF65-F5344CB8AC3E}">
        <p14:creationId xmlns:p14="http://schemas.microsoft.com/office/powerpoint/2010/main" val="4256636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12024-567A-634E-B1B3-B62E9F2842B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C15D2BD-B3C4-2A49-8981-70DDC218BE5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622BA0E-6530-D847-AC7C-2F8D257AEFD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367D601-5DF6-BE4C-AD23-3FAAFA08C9C4}"/>
              </a:ext>
            </a:extLst>
          </p:cNvPr>
          <p:cNvSpPr>
            <a:spLocks noGrp="1"/>
          </p:cNvSpPr>
          <p:nvPr>
            <p:ph type="dt" sz="half" idx="10"/>
          </p:nvPr>
        </p:nvSpPr>
        <p:spPr/>
        <p:txBody>
          <a:bodyPr/>
          <a:lstStyle/>
          <a:p>
            <a:fld id="{7DC3A409-C196-354B-B3B0-4B559FE38530}" type="datetimeFigureOut">
              <a:rPr lang="en-US" smtClean="0"/>
              <a:t>1/23/21</a:t>
            </a:fld>
            <a:endParaRPr lang="en-US"/>
          </a:p>
        </p:txBody>
      </p:sp>
      <p:sp>
        <p:nvSpPr>
          <p:cNvPr id="6" name="Footer Placeholder 5">
            <a:extLst>
              <a:ext uri="{FF2B5EF4-FFF2-40B4-BE49-F238E27FC236}">
                <a16:creationId xmlns:a16="http://schemas.microsoft.com/office/drawing/2014/main" id="{4EDC3EB4-A06A-F743-A8D6-5506B5F81A1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BD73DF-87B6-8C42-B194-C134DEEC9983}"/>
              </a:ext>
            </a:extLst>
          </p:cNvPr>
          <p:cNvSpPr>
            <a:spLocks noGrp="1"/>
          </p:cNvSpPr>
          <p:nvPr>
            <p:ph type="sldNum" sz="quarter" idx="12"/>
          </p:nvPr>
        </p:nvSpPr>
        <p:spPr/>
        <p:txBody>
          <a:bodyPr/>
          <a:lstStyle/>
          <a:p>
            <a:fld id="{146F2121-8DA7-CB49-9F12-B42BCD4AC44B}" type="slidenum">
              <a:rPr lang="en-US" smtClean="0"/>
              <a:t>‹#›</a:t>
            </a:fld>
            <a:endParaRPr lang="en-US"/>
          </a:p>
        </p:txBody>
      </p:sp>
    </p:spTree>
    <p:extLst>
      <p:ext uri="{BB962C8B-B14F-4D97-AF65-F5344CB8AC3E}">
        <p14:creationId xmlns:p14="http://schemas.microsoft.com/office/powerpoint/2010/main" val="5671793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0D4FBF1-A082-5C4A-ABA9-E0327A0AB40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65812A5-DE37-5D47-84BA-2CC759B18B6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0607CD-AD40-8C4D-BA22-3D5E3DE62AE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DC3A409-C196-354B-B3B0-4B559FE38530}" type="datetimeFigureOut">
              <a:rPr lang="en-US" smtClean="0"/>
              <a:t>1/23/21</a:t>
            </a:fld>
            <a:endParaRPr lang="en-US"/>
          </a:p>
        </p:txBody>
      </p:sp>
      <p:sp>
        <p:nvSpPr>
          <p:cNvPr id="5" name="Footer Placeholder 4">
            <a:extLst>
              <a:ext uri="{FF2B5EF4-FFF2-40B4-BE49-F238E27FC236}">
                <a16:creationId xmlns:a16="http://schemas.microsoft.com/office/drawing/2014/main" id="{8ED23BEE-A7A8-1F4A-9246-B1FB63834E4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81399A7-F020-3848-96A4-BFF6E2E650D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46F2121-8DA7-CB49-9F12-B42BCD4AC44B}" type="slidenum">
              <a:rPr lang="en-US" smtClean="0"/>
              <a:t>‹#›</a:t>
            </a:fld>
            <a:endParaRPr lang="en-US"/>
          </a:p>
        </p:txBody>
      </p:sp>
    </p:spTree>
    <p:extLst>
      <p:ext uri="{BB962C8B-B14F-4D97-AF65-F5344CB8AC3E}">
        <p14:creationId xmlns:p14="http://schemas.microsoft.com/office/powerpoint/2010/main" val="26318505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slideLayout" Target="../slideLayouts/slideLayout2.xml"/><Relationship Id="rId1" Type="http://schemas.openxmlformats.org/officeDocument/2006/relationships/vmlDrawing" Target="../drawings/vmlDrawing1.vml"/></Relationships>
</file>

<file path=ppt/slides/_rels/slide29.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8.e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DDD70E-FD22-DC45-AD47-5E52B7AE2271}"/>
              </a:ext>
            </a:extLst>
          </p:cNvPr>
          <p:cNvSpPr>
            <a:spLocks noGrp="1"/>
          </p:cNvSpPr>
          <p:nvPr>
            <p:ph type="ctrTitle"/>
          </p:nvPr>
        </p:nvSpPr>
        <p:spPr/>
        <p:txBody>
          <a:bodyPr/>
          <a:lstStyle/>
          <a:p>
            <a:r>
              <a:rPr lang="en-US" dirty="0"/>
              <a:t>Mobile App Development II</a:t>
            </a:r>
            <a:br>
              <a:rPr lang="en-US" dirty="0"/>
            </a:br>
            <a:r>
              <a:rPr lang="en-US" sz="3600" dirty="0"/>
              <a:t>COMP3097 </a:t>
            </a:r>
            <a:endParaRPr lang="en-US" dirty="0"/>
          </a:p>
        </p:txBody>
      </p:sp>
      <p:sp>
        <p:nvSpPr>
          <p:cNvPr id="3" name="Subtitle 2">
            <a:extLst>
              <a:ext uri="{FF2B5EF4-FFF2-40B4-BE49-F238E27FC236}">
                <a16:creationId xmlns:a16="http://schemas.microsoft.com/office/drawing/2014/main" id="{AD6EDB59-CB24-5947-913F-7DDEC48A2F4A}"/>
              </a:ext>
            </a:extLst>
          </p:cNvPr>
          <p:cNvSpPr>
            <a:spLocks noGrp="1"/>
          </p:cNvSpPr>
          <p:nvPr>
            <p:ph type="subTitle" idx="1"/>
          </p:nvPr>
        </p:nvSpPr>
        <p:spPr/>
        <p:txBody>
          <a:bodyPr/>
          <a:lstStyle/>
          <a:p>
            <a:r>
              <a:rPr lang="en-US" dirty="0"/>
              <a:t>Lecture 3</a:t>
            </a:r>
          </a:p>
          <a:p>
            <a:r>
              <a:rPr lang="en-US" dirty="0" err="1"/>
              <a:t>Przemyslaw</a:t>
            </a:r>
            <a:r>
              <a:rPr lang="en-US" dirty="0"/>
              <a:t> </a:t>
            </a:r>
            <a:r>
              <a:rPr lang="en-US" dirty="0" err="1"/>
              <a:t>Pawluk</a:t>
            </a:r>
            <a:endParaRPr lang="en-US" dirty="0"/>
          </a:p>
        </p:txBody>
      </p:sp>
      <p:pic>
        <p:nvPicPr>
          <p:cNvPr id="4" name="Picture 3">
            <a:extLst>
              <a:ext uri="{FF2B5EF4-FFF2-40B4-BE49-F238E27FC236}">
                <a16:creationId xmlns:a16="http://schemas.microsoft.com/office/drawing/2014/main" id="{D79FFDCA-4218-8C4E-A6C7-E0516ECD0984}"/>
              </a:ext>
            </a:extLst>
          </p:cNvPr>
          <p:cNvPicPr>
            <a:picLocks noChangeAspect="1"/>
          </p:cNvPicPr>
          <p:nvPr/>
        </p:nvPicPr>
        <p:blipFill>
          <a:blip r:embed="rId2"/>
          <a:stretch>
            <a:fillRect/>
          </a:stretch>
        </p:blipFill>
        <p:spPr>
          <a:xfrm>
            <a:off x="5306163" y="4814734"/>
            <a:ext cx="1655052" cy="1069102"/>
          </a:xfrm>
          <a:prstGeom prst="rect">
            <a:avLst/>
          </a:prstGeom>
        </p:spPr>
      </p:pic>
    </p:spTree>
    <p:extLst>
      <p:ext uri="{BB962C8B-B14F-4D97-AF65-F5344CB8AC3E}">
        <p14:creationId xmlns:p14="http://schemas.microsoft.com/office/powerpoint/2010/main" val="11007253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AEB971-8098-E541-829C-0853A3CE6A2F}"/>
              </a:ext>
            </a:extLst>
          </p:cNvPr>
          <p:cNvSpPr>
            <a:spLocks noGrp="1"/>
          </p:cNvSpPr>
          <p:nvPr>
            <p:ph type="title"/>
          </p:nvPr>
        </p:nvSpPr>
        <p:spPr/>
        <p:txBody>
          <a:bodyPr/>
          <a:lstStyle/>
          <a:p>
            <a:r>
              <a:rPr lang="en-US" dirty="0"/>
              <a:t>Declarative Syntax</a:t>
            </a:r>
          </a:p>
        </p:txBody>
      </p:sp>
      <p:sp>
        <p:nvSpPr>
          <p:cNvPr id="3" name="Content Placeholder 2">
            <a:extLst>
              <a:ext uri="{FF2B5EF4-FFF2-40B4-BE49-F238E27FC236}">
                <a16:creationId xmlns:a16="http://schemas.microsoft.com/office/drawing/2014/main" id="{66C5E990-1E3D-AB4E-80AB-6DFE79C485F5}"/>
              </a:ext>
            </a:extLst>
          </p:cNvPr>
          <p:cNvSpPr>
            <a:spLocks noGrp="1"/>
          </p:cNvSpPr>
          <p:nvPr>
            <p:ph idx="1"/>
          </p:nvPr>
        </p:nvSpPr>
        <p:spPr>
          <a:xfrm>
            <a:off x="838200" y="1511808"/>
            <a:ext cx="10515600" cy="4665155"/>
          </a:xfrm>
        </p:spPr>
        <p:txBody>
          <a:bodyPr>
            <a:normAutofit lnSpcReduction="10000"/>
          </a:bodyPr>
          <a:lstStyle/>
          <a:p>
            <a:r>
              <a:rPr lang="en-CA" dirty="0" err="1"/>
              <a:t>SwiftUI</a:t>
            </a:r>
            <a:r>
              <a:rPr lang="en-CA" dirty="0"/>
              <a:t> uses a declarative syntax so you can simply state what your user interface should do. For example, you can write that you want a list of items consisting of text fields, then describe alignment, font, and color for each field. Your code is simpler and easier to read than ever before, saving you time and maintenance.</a:t>
            </a:r>
          </a:p>
          <a:p>
            <a:r>
              <a:rPr lang="en-CA" dirty="0"/>
              <a:t>This declarative style even applies to complex concepts like animation. Easily add animation to almost any control and choose a collection of ready-to-use effects with only a few lines of code. At runtime, the system handles all of the steps needed to create a smooth movement, and even deals with interruption to keep your app stable. With animation this easy, you’ll be looking for new ways to make your app come alive.</a:t>
            </a:r>
            <a:br>
              <a:rPr lang="en-CA" dirty="0"/>
            </a:br>
            <a:endParaRPr lang="en-US" dirty="0"/>
          </a:p>
        </p:txBody>
      </p:sp>
    </p:spTree>
    <p:extLst>
      <p:ext uri="{BB962C8B-B14F-4D97-AF65-F5344CB8AC3E}">
        <p14:creationId xmlns:p14="http://schemas.microsoft.com/office/powerpoint/2010/main" val="21648641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427AF5F-9A0E-42B7-A252-FD64C9885F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7C5A41D-83E1-BD4A-8359-5F4ED463CD90}"/>
              </a:ext>
            </a:extLst>
          </p:cNvPr>
          <p:cNvSpPr>
            <a:spLocks noGrp="1"/>
          </p:cNvSpPr>
          <p:nvPr>
            <p:ph type="title"/>
          </p:nvPr>
        </p:nvSpPr>
        <p:spPr>
          <a:xfrm>
            <a:off x="838200" y="365125"/>
            <a:ext cx="10515600" cy="1306443"/>
          </a:xfrm>
        </p:spPr>
        <p:txBody>
          <a:bodyPr>
            <a:normAutofit/>
          </a:bodyPr>
          <a:lstStyle/>
          <a:p>
            <a:r>
              <a:rPr lang="en-US" sz="4000"/>
              <a:t>Design tools </a:t>
            </a:r>
          </a:p>
        </p:txBody>
      </p:sp>
      <p:sp>
        <p:nvSpPr>
          <p:cNvPr id="3" name="Content Placeholder 2">
            <a:extLst>
              <a:ext uri="{FF2B5EF4-FFF2-40B4-BE49-F238E27FC236}">
                <a16:creationId xmlns:a16="http://schemas.microsoft.com/office/drawing/2014/main" id="{8EAFEE6B-E31C-714C-8604-93D923044F90}"/>
              </a:ext>
            </a:extLst>
          </p:cNvPr>
          <p:cNvSpPr>
            <a:spLocks noGrp="1"/>
          </p:cNvSpPr>
          <p:nvPr>
            <p:ph idx="1"/>
          </p:nvPr>
        </p:nvSpPr>
        <p:spPr>
          <a:xfrm>
            <a:off x="316992" y="1438656"/>
            <a:ext cx="4673982" cy="4690433"/>
          </a:xfrm>
        </p:spPr>
        <p:txBody>
          <a:bodyPr>
            <a:normAutofit/>
          </a:bodyPr>
          <a:lstStyle/>
          <a:p>
            <a:pPr marL="0" indent="0">
              <a:buNone/>
            </a:pPr>
            <a:r>
              <a:rPr lang="en-CA" sz="2400" dirty="0" err="1"/>
              <a:t>Xcode</a:t>
            </a:r>
            <a:r>
              <a:rPr lang="en-CA" sz="2400" dirty="0"/>
              <a:t> 11 introduced intuitive new design tools that make building interfaces with </a:t>
            </a:r>
            <a:r>
              <a:rPr lang="en-CA" sz="2400" dirty="0" err="1"/>
              <a:t>SwiftUI</a:t>
            </a:r>
            <a:r>
              <a:rPr lang="en-CA" sz="2400" dirty="0"/>
              <a:t> as easy as dragging and dropping. It synchronizes the code and design. Code is instantly visible as a preview as you type, and any change you make to that preview immediately appears in your code. </a:t>
            </a:r>
            <a:r>
              <a:rPr lang="en-CA" sz="2400" dirty="0" err="1"/>
              <a:t>Xcode</a:t>
            </a:r>
            <a:r>
              <a:rPr lang="en-CA" sz="2400" dirty="0"/>
              <a:t> recompiles your changes instantly and inserts them into a running version of your app, visible, and editable at all times.</a:t>
            </a:r>
            <a:endParaRPr lang="en-US" sz="2400" dirty="0"/>
          </a:p>
        </p:txBody>
      </p:sp>
      <p:pic>
        <p:nvPicPr>
          <p:cNvPr id="5" name="Picture 4" descr="Design tools in SwiftUI/xCode 12">
            <a:extLst>
              <a:ext uri="{FF2B5EF4-FFF2-40B4-BE49-F238E27FC236}">
                <a16:creationId xmlns:a16="http://schemas.microsoft.com/office/drawing/2014/main" id="{117BCFEB-6201-084B-A5BE-4A48ECA52D3E}"/>
              </a:ext>
            </a:extLst>
          </p:cNvPr>
          <p:cNvPicPr>
            <a:picLocks noChangeAspect="1"/>
          </p:cNvPicPr>
          <p:nvPr/>
        </p:nvPicPr>
        <p:blipFill rotWithShape="1">
          <a:blip r:embed="rId2"/>
          <a:srcRect l="7624" r="1" b="1"/>
          <a:stretch/>
        </p:blipFill>
        <p:spPr>
          <a:xfrm>
            <a:off x="5183500" y="1904282"/>
            <a:ext cx="6170299" cy="4224808"/>
          </a:xfrm>
          <a:prstGeom prst="rect">
            <a:avLst/>
          </a:prstGeom>
        </p:spPr>
      </p:pic>
    </p:spTree>
    <p:extLst>
      <p:ext uri="{BB962C8B-B14F-4D97-AF65-F5344CB8AC3E}">
        <p14:creationId xmlns:p14="http://schemas.microsoft.com/office/powerpoint/2010/main" val="17149341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CB3697-2997-604A-B321-2CF633D12E2F}"/>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9F05C3DA-6260-F04F-BCC5-34F3761C82EE}"/>
              </a:ext>
            </a:extLst>
          </p:cNvPr>
          <p:cNvPicPr>
            <a:picLocks noGrp="1" noChangeAspect="1"/>
          </p:cNvPicPr>
          <p:nvPr>
            <p:ph idx="1"/>
          </p:nvPr>
        </p:nvPicPr>
        <p:blipFill>
          <a:blip r:embed="rId2"/>
          <a:stretch>
            <a:fillRect/>
          </a:stretch>
        </p:blipFill>
        <p:spPr>
          <a:xfrm>
            <a:off x="254677" y="143256"/>
            <a:ext cx="11682645" cy="6571488"/>
          </a:xfrm>
        </p:spPr>
      </p:pic>
    </p:spTree>
    <p:extLst>
      <p:ext uri="{BB962C8B-B14F-4D97-AF65-F5344CB8AC3E}">
        <p14:creationId xmlns:p14="http://schemas.microsoft.com/office/powerpoint/2010/main" val="32554681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B60149-4F66-F742-8F7C-582504F46613}"/>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EE4B1CA4-8A46-164C-9419-8858696C2446}"/>
              </a:ext>
            </a:extLst>
          </p:cNvPr>
          <p:cNvPicPr>
            <a:picLocks noGrp="1" noChangeAspect="1"/>
          </p:cNvPicPr>
          <p:nvPr>
            <p:ph idx="1"/>
          </p:nvPr>
        </p:nvPicPr>
        <p:blipFill>
          <a:blip r:embed="rId2"/>
          <a:stretch>
            <a:fillRect/>
          </a:stretch>
        </p:blipFill>
        <p:spPr>
          <a:xfrm>
            <a:off x="-59832" y="0"/>
            <a:ext cx="12251831" cy="6891655"/>
          </a:xfrm>
        </p:spPr>
      </p:pic>
    </p:spTree>
    <p:extLst>
      <p:ext uri="{BB962C8B-B14F-4D97-AF65-F5344CB8AC3E}">
        <p14:creationId xmlns:p14="http://schemas.microsoft.com/office/powerpoint/2010/main" val="42688659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016FD73D-CD75-D742-B81D-831B29AA71C2}"/>
              </a:ext>
            </a:extLst>
          </p:cNvPr>
          <p:cNvPicPr>
            <a:picLocks noGrp="1" noChangeAspect="1"/>
          </p:cNvPicPr>
          <p:nvPr>
            <p:ph idx="1"/>
          </p:nvPr>
        </p:nvPicPr>
        <p:blipFill>
          <a:blip r:embed="rId2"/>
          <a:stretch>
            <a:fillRect/>
          </a:stretch>
        </p:blipFill>
        <p:spPr>
          <a:xfrm>
            <a:off x="1524" y="0"/>
            <a:ext cx="12188952" cy="6858000"/>
          </a:xfrm>
          <a:prstGeom prst="rect">
            <a:avLst/>
          </a:prstGeom>
        </p:spPr>
      </p:pic>
    </p:spTree>
    <p:extLst>
      <p:ext uri="{BB962C8B-B14F-4D97-AF65-F5344CB8AC3E}">
        <p14:creationId xmlns:p14="http://schemas.microsoft.com/office/powerpoint/2010/main" val="29298893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0ACBDA1-4E81-DF41-A02B-A0C555FBA201}"/>
              </a:ext>
            </a:extLst>
          </p:cNvPr>
          <p:cNvPicPr>
            <a:picLocks noGrp="1" noChangeAspect="1"/>
          </p:cNvPicPr>
          <p:nvPr>
            <p:ph idx="1"/>
          </p:nvPr>
        </p:nvPicPr>
        <p:blipFill>
          <a:blip r:embed="rId2"/>
          <a:stretch>
            <a:fillRect/>
          </a:stretch>
        </p:blipFill>
        <p:spPr>
          <a:xfrm>
            <a:off x="1524" y="0"/>
            <a:ext cx="12188952" cy="6858000"/>
          </a:xfrm>
          <a:prstGeom prst="rect">
            <a:avLst/>
          </a:prstGeom>
        </p:spPr>
      </p:pic>
    </p:spTree>
    <p:extLst>
      <p:ext uri="{BB962C8B-B14F-4D97-AF65-F5344CB8AC3E}">
        <p14:creationId xmlns:p14="http://schemas.microsoft.com/office/powerpoint/2010/main" val="42860060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639F8E-5986-5942-9462-C37E4B1068A3}"/>
              </a:ext>
            </a:extLst>
          </p:cNvPr>
          <p:cNvSpPr>
            <a:spLocks noGrp="1"/>
          </p:cNvSpPr>
          <p:nvPr>
            <p:ph type="title"/>
          </p:nvPr>
        </p:nvSpPr>
        <p:spPr/>
        <p:txBody>
          <a:bodyPr/>
          <a:lstStyle/>
          <a:p>
            <a:r>
              <a:rPr lang="en-US" dirty="0"/>
              <a:t>Tools </a:t>
            </a:r>
          </a:p>
        </p:txBody>
      </p:sp>
      <p:pic>
        <p:nvPicPr>
          <p:cNvPr id="19" name="Picture 18" descr="Icon generated using hotpot.ai&#10;Size: 1x">
            <a:extLst>
              <a:ext uri="{FF2B5EF4-FFF2-40B4-BE49-F238E27FC236}">
                <a16:creationId xmlns:a16="http://schemas.microsoft.com/office/drawing/2014/main" id="{9D2ADAA9-8A1E-9C43-B737-C5CB03B3FD64}"/>
              </a:ext>
            </a:extLst>
          </p:cNvPr>
          <p:cNvPicPr>
            <a:picLocks noChangeAspect="1"/>
          </p:cNvPicPr>
          <p:nvPr/>
        </p:nvPicPr>
        <p:blipFill>
          <a:blip r:embed="rId2"/>
          <a:stretch>
            <a:fillRect/>
          </a:stretch>
        </p:blipFill>
        <p:spPr>
          <a:xfrm>
            <a:off x="8287766" y="2419350"/>
            <a:ext cx="482600" cy="482600"/>
          </a:xfrm>
          <a:prstGeom prst="rect">
            <a:avLst/>
          </a:prstGeom>
        </p:spPr>
      </p:pic>
      <p:pic>
        <p:nvPicPr>
          <p:cNvPr id="21" name="Picture 20" descr="Icon generated using hotpot.ai&#10;Size: 2x">
            <a:extLst>
              <a:ext uri="{FF2B5EF4-FFF2-40B4-BE49-F238E27FC236}">
                <a16:creationId xmlns:a16="http://schemas.microsoft.com/office/drawing/2014/main" id="{E3040A3D-506B-B44E-853E-F267CDC0E628}"/>
              </a:ext>
            </a:extLst>
          </p:cNvPr>
          <p:cNvPicPr>
            <a:picLocks noChangeAspect="1"/>
          </p:cNvPicPr>
          <p:nvPr/>
        </p:nvPicPr>
        <p:blipFill>
          <a:blip r:embed="rId3"/>
          <a:stretch>
            <a:fillRect/>
          </a:stretch>
        </p:blipFill>
        <p:spPr>
          <a:xfrm>
            <a:off x="5613400" y="2178050"/>
            <a:ext cx="965200" cy="965200"/>
          </a:xfrm>
          <a:prstGeom prst="rect">
            <a:avLst/>
          </a:prstGeom>
        </p:spPr>
      </p:pic>
      <p:pic>
        <p:nvPicPr>
          <p:cNvPr id="23" name="Picture 22" descr="Icon generated using hotpot.ai&#10;Size: 3x">
            <a:extLst>
              <a:ext uri="{FF2B5EF4-FFF2-40B4-BE49-F238E27FC236}">
                <a16:creationId xmlns:a16="http://schemas.microsoft.com/office/drawing/2014/main" id="{8A677AC3-97D8-8744-827F-1ECA79EE65AB}"/>
              </a:ext>
            </a:extLst>
          </p:cNvPr>
          <p:cNvPicPr>
            <a:picLocks noChangeAspect="1"/>
          </p:cNvPicPr>
          <p:nvPr/>
        </p:nvPicPr>
        <p:blipFill>
          <a:blip r:embed="rId4"/>
          <a:stretch>
            <a:fillRect/>
          </a:stretch>
        </p:blipFill>
        <p:spPr>
          <a:xfrm>
            <a:off x="2850134" y="2089150"/>
            <a:ext cx="1054100" cy="1054100"/>
          </a:xfrm>
          <a:prstGeom prst="rect">
            <a:avLst/>
          </a:prstGeom>
        </p:spPr>
      </p:pic>
      <p:sp>
        <p:nvSpPr>
          <p:cNvPr id="24" name="Rectangle 23">
            <a:extLst>
              <a:ext uri="{FF2B5EF4-FFF2-40B4-BE49-F238E27FC236}">
                <a16:creationId xmlns:a16="http://schemas.microsoft.com/office/drawing/2014/main" id="{89A395A7-50E3-8E45-B5A5-42F452C51A13}"/>
              </a:ext>
            </a:extLst>
          </p:cNvPr>
          <p:cNvSpPr/>
          <p:nvPr/>
        </p:nvSpPr>
        <p:spPr>
          <a:xfrm>
            <a:off x="4626205" y="5031780"/>
            <a:ext cx="2939587" cy="369332"/>
          </a:xfrm>
          <a:prstGeom prst="rect">
            <a:avLst/>
          </a:prstGeom>
        </p:spPr>
        <p:txBody>
          <a:bodyPr wrap="none">
            <a:spAutoFit/>
          </a:bodyPr>
          <a:lstStyle/>
          <a:p>
            <a:r>
              <a:rPr lang="en-US" dirty="0"/>
              <a:t>https://</a:t>
            </a:r>
            <a:r>
              <a:rPr lang="en-US" dirty="0" err="1"/>
              <a:t>hotpot.ai</a:t>
            </a:r>
            <a:r>
              <a:rPr lang="en-US" dirty="0"/>
              <a:t>/icon-resizer</a:t>
            </a:r>
          </a:p>
        </p:txBody>
      </p:sp>
      <p:sp>
        <p:nvSpPr>
          <p:cNvPr id="25" name="TextBox 24">
            <a:extLst>
              <a:ext uri="{FF2B5EF4-FFF2-40B4-BE49-F238E27FC236}">
                <a16:creationId xmlns:a16="http://schemas.microsoft.com/office/drawing/2014/main" id="{C3D500C5-92EE-B34B-A23B-81CB9C6B48A0}"/>
              </a:ext>
            </a:extLst>
          </p:cNvPr>
          <p:cNvSpPr txBox="1"/>
          <p:nvPr/>
        </p:nvSpPr>
        <p:spPr>
          <a:xfrm>
            <a:off x="7669530" y="3143250"/>
            <a:ext cx="1719072" cy="923330"/>
          </a:xfrm>
          <a:prstGeom prst="rect">
            <a:avLst/>
          </a:prstGeom>
          <a:noFill/>
        </p:spPr>
        <p:txBody>
          <a:bodyPr wrap="square" rtlCol="0">
            <a:spAutoFit/>
          </a:bodyPr>
          <a:lstStyle/>
          <a:p>
            <a:r>
              <a:rPr lang="en-US" dirty="0"/>
              <a:t>Icon generated using </a:t>
            </a:r>
            <a:r>
              <a:rPr lang="en-US" dirty="0" err="1"/>
              <a:t>hotpot.ai</a:t>
            </a:r>
            <a:endParaRPr lang="en-US" dirty="0"/>
          </a:p>
          <a:p>
            <a:r>
              <a:rPr lang="en-US" dirty="0"/>
              <a:t>Size: 1x</a:t>
            </a:r>
          </a:p>
        </p:txBody>
      </p:sp>
      <p:sp>
        <p:nvSpPr>
          <p:cNvPr id="26" name="TextBox 25">
            <a:extLst>
              <a:ext uri="{FF2B5EF4-FFF2-40B4-BE49-F238E27FC236}">
                <a16:creationId xmlns:a16="http://schemas.microsoft.com/office/drawing/2014/main" id="{839C53C6-1DF3-D840-B47F-A2752D7CA59A}"/>
              </a:ext>
            </a:extLst>
          </p:cNvPr>
          <p:cNvSpPr txBox="1"/>
          <p:nvPr/>
        </p:nvSpPr>
        <p:spPr>
          <a:xfrm>
            <a:off x="5236463" y="3143250"/>
            <a:ext cx="1719072" cy="923330"/>
          </a:xfrm>
          <a:prstGeom prst="rect">
            <a:avLst/>
          </a:prstGeom>
          <a:noFill/>
        </p:spPr>
        <p:txBody>
          <a:bodyPr wrap="square" rtlCol="0">
            <a:spAutoFit/>
          </a:bodyPr>
          <a:lstStyle/>
          <a:p>
            <a:r>
              <a:rPr lang="en-US" dirty="0"/>
              <a:t>Icon generated using </a:t>
            </a:r>
            <a:r>
              <a:rPr lang="en-US" dirty="0" err="1"/>
              <a:t>hotpot.ai</a:t>
            </a:r>
            <a:endParaRPr lang="en-US" dirty="0"/>
          </a:p>
          <a:p>
            <a:r>
              <a:rPr lang="en-US" dirty="0"/>
              <a:t>Size: 2x</a:t>
            </a:r>
          </a:p>
        </p:txBody>
      </p:sp>
      <p:sp>
        <p:nvSpPr>
          <p:cNvPr id="27" name="TextBox 26">
            <a:extLst>
              <a:ext uri="{FF2B5EF4-FFF2-40B4-BE49-F238E27FC236}">
                <a16:creationId xmlns:a16="http://schemas.microsoft.com/office/drawing/2014/main" id="{65C4A940-2573-074E-8F09-33788D87531C}"/>
              </a:ext>
            </a:extLst>
          </p:cNvPr>
          <p:cNvSpPr txBox="1"/>
          <p:nvPr/>
        </p:nvSpPr>
        <p:spPr>
          <a:xfrm>
            <a:off x="2662808" y="3143250"/>
            <a:ext cx="1719072" cy="923330"/>
          </a:xfrm>
          <a:prstGeom prst="rect">
            <a:avLst/>
          </a:prstGeom>
          <a:noFill/>
        </p:spPr>
        <p:txBody>
          <a:bodyPr wrap="square" rtlCol="0">
            <a:spAutoFit/>
          </a:bodyPr>
          <a:lstStyle/>
          <a:p>
            <a:r>
              <a:rPr lang="en-US" dirty="0"/>
              <a:t>Icon generated using </a:t>
            </a:r>
            <a:r>
              <a:rPr lang="en-US" dirty="0" err="1"/>
              <a:t>hotpot.ai</a:t>
            </a:r>
            <a:endParaRPr lang="en-US" dirty="0"/>
          </a:p>
          <a:p>
            <a:r>
              <a:rPr lang="en-US" dirty="0"/>
              <a:t>Size: 3x</a:t>
            </a:r>
          </a:p>
        </p:txBody>
      </p:sp>
    </p:spTree>
    <p:extLst>
      <p:ext uri="{BB962C8B-B14F-4D97-AF65-F5344CB8AC3E}">
        <p14:creationId xmlns:p14="http://schemas.microsoft.com/office/powerpoint/2010/main" val="14158580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ADBC5-9020-384D-84B8-C55FAC60D507}"/>
              </a:ext>
            </a:extLst>
          </p:cNvPr>
          <p:cNvSpPr>
            <a:spLocks noGrp="1"/>
          </p:cNvSpPr>
          <p:nvPr>
            <p:ph type="title"/>
          </p:nvPr>
        </p:nvSpPr>
        <p:spPr/>
        <p:txBody>
          <a:bodyPr/>
          <a:lstStyle/>
          <a:p>
            <a:endParaRPr lang="en-US"/>
          </a:p>
        </p:txBody>
      </p:sp>
      <p:pic>
        <p:nvPicPr>
          <p:cNvPr id="5" name="Content Placeholder 4" descr="Graphical user interface, text, application, Teams&#10;&#10;Description automatically generated">
            <a:extLst>
              <a:ext uri="{FF2B5EF4-FFF2-40B4-BE49-F238E27FC236}">
                <a16:creationId xmlns:a16="http://schemas.microsoft.com/office/drawing/2014/main" id="{DF21AB39-C520-2342-8D39-2BA96F627903}"/>
              </a:ext>
            </a:extLst>
          </p:cNvPr>
          <p:cNvPicPr>
            <a:picLocks noGrp="1" noChangeAspect="1"/>
          </p:cNvPicPr>
          <p:nvPr>
            <p:ph idx="1"/>
          </p:nvPr>
        </p:nvPicPr>
        <p:blipFill>
          <a:blip r:embed="rId2"/>
          <a:stretch>
            <a:fillRect/>
          </a:stretch>
        </p:blipFill>
        <p:spPr>
          <a:xfrm>
            <a:off x="0" y="0"/>
            <a:ext cx="12192000" cy="6858000"/>
          </a:xfrm>
        </p:spPr>
      </p:pic>
    </p:spTree>
    <p:extLst>
      <p:ext uri="{BB962C8B-B14F-4D97-AF65-F5344CB8AC3E}">
        <p14:creationId xmlns:p14="http://schemas.microsoft.com/office/powerpoint/2010/main" val="20503974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F6140F93-88B7-3942-83E6-C46962F8DE18}"/>
              </a:ext>
            </a:extLst>
          </p:cNvPr>
          <p:cNvPicPr>
            <a:picLocks noGrp="1" noChangeAspect="1"/>
          </p:cNvPicPr>
          <p:nvPr>
            <p:ph idx="1"/>
          </p:nvPr>
        </p:nvPicPr>
        <p:blipFill>
          <a:blip r:embed="rId2"/>
          <a:stretch>
            <a:fillRect/>
          </a:stretch>
        </p:blipFill>
        <p:spPr>
          <a:xfrm>
            <a:off x="1145178" y="643466"/>
            <a:ext cx="9901643" cy="5571067"/>
          </a:xfrm>
          <a:prstGeom prst="rect">
            <a:avLst/>
          </a:prstGeom>
        </p:spPr>
      </p:pic>
    </p:spTree>
    <p:extLst>
      <p:ext uri="{BB962C8B-B14F-4D97-AF65-F5344CB8AC3E}">
        <p14:creationId xmlns:p14="http://schemas.microsoft.com/office/powerpoint/2010/main" val="11967445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714CC08C-1653-0145-85F4-DC1EF213BB12}"/>
              </a:ext>
            </a:extLst>
          </p:cNvPr>
          <p:cNvPicPr>
            <a:picLocks noGrp="1" noChangeAspect="1"/>
          </p:cNvPicPr>
          <p:nvPr>
            <p:ph idx="1"/>
          </p:nvPr>
        </p:nvPicPr>
        <p:blipFill>
          <a:blip r:embed="rId2"/>
          <a:stretch>
            <a:fillRect/>
          </a:stretch>
        </p:blipFill>
        <p:spPr>
          <a:xfrm>
            <a:off x="1145178" y="643466"/>
            <a:ext cx="9901643" cy="5571067"/>
          </a:xfrm>
          <a:prstGeom prst="rect">
            <a:avLst/>
          </a:prstGeom>
        </p:spPr>
      </p:pic>
    </p:spTree>
    <p:extLst>
      <p:ext uri="{BB962C8B-B14F-4D97-AF65-F5344CB8AC3E}">
        <p14:creationId xmlns:p14="http://schemas.microsoft.com/office/powerpoint/2010/main" val="38141724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396B58-38F1-A541-83B9-4F3587991A56}"/>
              </a:ext>
            </a:extLst>
          </p:cNvPr>
          <p:cNvSpPr>
            <a:spLocks noGrp="1"/>
          </p:cNvSpPr>
          <p:nvPr>
            <p:ph type="title"/>
          </p:nvPr>
        </p:nvSpPr>
        <p:spPr/>
        <p:txBody>
          <a:bodyPr/>
          <a:lstStyle/>
          <a:p>
            <a:r>
              <a:rPr lang="en-US" dirty="0"/>
              <a:t>Table of contents</a:t>
            </a:r>
          </a:p>
        </p:txBody>
      </p:sp>
      <p:sp>
        <p:nvSpPr>
          <p:cNvPr id="3" name="Content Placeholder 2">
            <a:extLst>
              <a:ext uri="{FF2B5EF4-FFF2-40B4-BE49-F238E27FC236}">
                <a16:creationId xmlns:a16="http://schemas.microsoft.com/office/drawing/2014/main" id="{1973E229-D66D-0345-A3A7-F94620CBA3FB}"/>
              </a:ext>
            </a:extLst>
          </p:cNvPr>
          <p:cNvSpPr>
            <a:spLocks noGrp="1"/>
          </p:cNvSpPr>
          <p:nvPr>
            <p:ph idx="1"/>
          </p:nvPr>
        </p:nvSpPr>
        <p:spPr/>
        <p:txBody>
          <a:bodyPr/>
          <a:lstStyle/>
          <a:p>
            <a:endParaRPr lang="en-US" dirty="0"/>
          </a:p>
          <a:p>
            <a:r>
              <a:rPr lang="en-US" dirty="0" err="1"/>
              <a:t>xCode</a:t>
            </a:r>
            <a:r>
              <a:rPr lang="en-US" dirty="0"/>
              <a:t> overview</a:t>
            </a:r>
          </a:p>
          <a:p>
            <a:r>
              <a:rPr lang="en-US" dirty="0"/>
              <a:t>iOS projects</a:t>
            </a:r>
          </a:p>
          <a:p>
            <a:r>
              <a:rPr lang="en-US" dirty="0"/>
              <a:t>Cocoa Classes </a:t>
            </a:r>
          </a:p>
          <a:p>
            <a:r>
              <a:rPr lang="en-US" dirty="0"/>
              <a:t>Communication between objects</a:t>
            </a:r>
          </a:p>
          <a:p>
            <a:r>
              <a:rPr lang="en-US" dirty="0"/>
              <a:t>Storyboarding and </a:t>
            </a:r>
            <a:r>
              <a:rPr lang="en-US" dirty="0" err="1"/>
              <a:t>SwiftUI</a:t>
            </a:r>
            <a:endParaRPr lang="en-US" dirty="0"/>
          </a:p>
          <a:p>
            <a:r>
              <a:rPr lang="en-US" dirty="0"/>
              <a:t>Views and Controllers</a:t>
            </a:r>
          </a:p>
        </p:txBody>
      </p:sp>
    </p:spTree>
    <p:extLst>
      <p:ext uri="{BB962C8B-B14F-4D97-AF65-F5344CB8AC3E}">
        <p14:creationId xmlns:p14="http://schemas.microsoft.com/office/powerpoint/2010/main" val="39285154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D2F74653-46C4-F844-886D-D849785D24D3}"/>
              </a:ext>
            </a:extLst>
          </p:cNvPr>
          <p:cNvPicPr>
            <a:picLocks noGrp="1" noChangeAspect="1"/>
          </p:cNvPicPr>
          <p:nvPr>
            <p:ph idx="1"/>
          </p:nvPr>
        </p:nvPicPr>
        <p:blipFill>
          <a:blip r:embed="rId2"/>
          <a:stretch>
            <a:fillRect/>
          </a:stretch>
        </p:blipFill>
        <p:spPr>
          <a:xfrm>
            <a:off x="0" y="0"/>
            <a:ext cx="12236647" cy="6858000"/>
          </a:xfrm>
        </p:spPr>
      </p:pic>
    </p:spTree>
    <p:extLst>
      <p:ext uri="{BB962C8B-B14F-4D97-AF65-F5344CB8AC3E}">
        <p14:creationId xmlns:p14="http://schemas.microsoft.com/office/powerpoint/2010/main" val="29264229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130AA34-3192-4E61-9BF6-C5AFF3A8AF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61ED819-6460-F445-86F8-3676FCC5D642}"/>
              </a:ext>
            </a:extLst>
          </p:cNvPr>
          <p:cNvSpPr>
            <a:spLocks noGrp="1"/>
          </p:cNvSpPr>
          <p:nvPr>
            <p:ph type="title"/>
          </p:nvPr>
        </p:nvSpPr>
        <p:spPr>
          <a:xfrm>
            <a:off x="633445" y="728905"/>
            <a:ext cx="6549376" cy="3173312"/>
          </a:xfrm>
          <a:noFill/>
        </p:spPr>
        <p:txBody>
          <a:bodyPr vert="horz" lIns="91440" tIns="45720" rIns="91440" bIns="45720" rtlCol="0" anchor="b">
            <a:normAutofit/>
          </a:bodyPr>
          <a:lstStyle/>
          <a:p>
            <a:pPr algn="r"/>
            <a:r>
              <a:rPr lang="en-US" sz="5200"/>
              <a:t>Many apps and sites to resize</a:t>
            </a:r>
          </a:p>
        </p:txBody>
      </p:sp>
      <p:sp>
        <p:nvSpPr>
          <p:cNvPr id="3" name="Content Placeholder 2">
            <a:extLst>
              <a:ext uri="{FF2B5EF4-FFF2-40B4-BE49-F238E27FC236}">
                <a16:creationId xmlns:a16="http://schemas.microsoft.com/office/drawing/2014/main" id="{E1A5C53C-DEF1-6548-B4E2-6A38134141C3}"/>
              </a:ext>
            </a:extLst>
          </p:cNvPr>
          <p:cNvSpPr>
            <a:spLocks noGrp="1"/>
          </p:cNvSpPr>
          <p:nvPr>
            <p:ph idx="1"/>
          </p:nvPr>
        </p:nvSpPr>
        <p:spPr>
          <a:xfrm>
            <a:off x="633445" y="4072045"/>
            <a:ext cx="6549376" cy="2057045"/>
          </a:xfrm>
          <a:noFill/>
        </p:spPr>
        <p:txBody>
          <a:bodyPr vert="horz" lIns="91440" tIns="45720" rIns="91440" bIns="45720" rtlCol="0">
            <a:normAutofit/>
          </a:bodyPr>
          <a:lstStyle/>
          <a:p>
            <a:pPr marL="0" indent="0" algn="r">
              <a:buNone/>
            </a:pPr>
            <a:r>
              <a:rPr lang="en-US" sz="2400"/>
              <a:t>https://hotpot.ai/icon-resizer</a:t>
            </a:r>
          </a:p>
        </p:txBody>
      </p:sp>
      <p:pic>
        <p:nvPicPr>
          <p:cNvPr id="5" name="Picture 4" descr="Graphical user interface, application&#10;&#10;Description automatically generated">
            <a:extLst>
              <a:ext uri="{FF2B5EF4-FFF2-40B4-BE49-F238E27FC236}">
                <a16:creationId xmlns:a16="http://schemas.microsoft.com/office/drawing/2014/main" id="{51B10A79-FC61-244F-85F7-D77F51F1B5C4}"/>
              </a:ext>
            </a:extLst>
          </p:cNvPr>
          <p:cNvPicPr>
            <a:picLocks noChangeAspect="1"/>
          </p:cNvPicPr>
          <p:nvPr/>
        </p:nvPicPr>
        <p:blipFill rotWithShape="1">
          <a:blip r:embed="rId2"/>
          <a:srcRect r="1" b="34387"/>
          <a:stretch/>
        </p:blipFill>
        <p:spPr>
          <a:xfrm>
            <a:off x="7547285" y="728905"/>
            <a:ext cx="3806514" cy="5400185"/>
          </a:xfrm>
          <a:prstGeom prst="rect">
            <a:avLst/>
          </a:prstGeom>
        </p:spPr>
      </p:pic>
    </p:spTree>
    <p:extLst>
      <p:ext uri="{BB962C8B-B14F-4D97-AF65-F5344CB8AC3E}">
        <p14:creationId xmlns:p14="http://schemas.microsoft.com/office/powerpoint/2010/main" val="38929414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2DD517C-EA2E-1B4F-B349-E02327CC5818}"/>
              </a:ext>
            </a:extLst>
          </p:cNvPr>
          <p:cNvSpPr>
            <a:spLocks noGrp="1"/>
          </p:cNvSpPr>
          <p:nvPr>
            <p:ph type="title"/>
          </p:nvPr>
        </p:nvSpPr>
        <p:spPr/>
        <p:txBody>
          <a:bodyPr/>
          <a:lstStyle/>
          <a:p>
            <a:r>
              <a:rPr lang="en-US" dirty="0"/>
              <a:t>UI elements</a:t>
            </a:r>
          </a:p>
        </p:txBody>
      </p:sp>
      <p:sp>
        <p:nvSpPr>
          <p:cNvPr id="5" name="Text Placeholder 4">
            <a:extLst>
              <a:ext uri="{FF2B5EF4-FFF2-40B4-BE49-F238E27FC236}">
                <a16:creationId xmlns:a16="http://schemas.microsoft.com/office/drawing/2014/main" id="{4F0F68D8-C5A5-234E-8557-CEA312094805}"/>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2505810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D0EE8BEC-85DF-8C4B-A0B3-818F4EA40E1F}"/>
              </a:ext>
            </a:extLst>
          </p:cNvPr>
          <p:cNvPicPr>
            <a:picLocks noGrp="1" noChangeAspect="1"/>
          </p:cNvPicPr>
          <p:nvPr>
            <p:ph idx="1"/>
          </p:nvPr>
        </p:nvPicPr>
        <p:blipFill>
          <a:blip r:embed="rId2"/>
          <a:stretch>
            <a:fillRect/>
          </a:stretch>
        </p:blipFill>
        <p:spPr>
          <a:xfrm>
            <a:off x="1145178" y="643466"/>
            <a:ext cx="9901643" cy="5571067"/>
          </a:xfrm>
          <a:prstGeom prst="rect">
            <a:avLst/>
          </a:prstGeom>
        </p:spPr>
      </p:pic>
    </p:spTree>
    <p:extLst>
      <p:ext uri="{BB962C8B-B14F-4D97-AF65-F5344CB8AC3E}">
        <p14:creationId xmlns:p14="http://schemas.microsoft.com/office/powerpoint/2010/main" val="8708264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3C92A3A-E4AB-E845-A99A-C6D7D8826066}"/>
              </a:ext>
            </a:extLst>
          </p:cNvPr>
          <p:cNvPicPr>
            <a:picLocks noGrp="1" noChangeAspect="1"/>
          </p:cNvPicPr>
          <p:nvPr>
            <p:ph idx="1"/>
          </p:nvPr>
        </p:nvPicPr>
        <p:blipFill>
          <a:blip r:embed="rId2"/>
          <a:stretch>
            <a:fillRect/>
          </a:stretch>
        </p:blipFill>
        <p:spPr>
          <a:xfrm>
            <a:off x="1145178" y="643466"/>
            <a:ext cx="9901643" cy="5571067"/>
          </a:xfrm>
          <a:prstGeom prst="rect">
            <a:avLst/>
          </a:prstGeom>
        </p:spPr>
      </p:pic>
    </p:spTree>
    <p:extLst>
      <p:ext uri="{BB962C8B-B14F-4D97-AF65-F5344CB8AC3E}">
        <p14:creationId xmlns:p14="http://schemas.microsoft.com/office/powerpoint/2010/main" val="37996169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D47C72-2EF9-AE4E-BE3B-501E9058CA3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D2BAB6F-3262-AC4A-9117-8A426E4F6137}"/>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AF84067E-1847-1443-A752-646150E644C6}"/>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9640801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5EA22690-F179-E140-8DF8-67DABC067AD9}"/>
              </a:ext>
            </a:extLst>
          </p:cNvPr>
          <p:cNvPicPr>
            <a:picLocks noGrp="1" noChangeAspect="1"/>
          </p:cNvPicPr>
          <p:nvPr>
            <p:ph idx="1"/>
          </p:nvPr>
        </p:nvPicPr>
        <p:blipFill>
          <a:blip r:embed="rId2"/>
          <a:stretch>
            <a:fillRect/>
          </a:stretch>
        </p:blipFill>
        <p:spPr>
          <a:xfrm>
            <a:off x="0" y="-858"/>
            <a:ext cx="12192000" cy="6859715"/>
          </a:xfrm>
          <a:prstGeom prst="rect">
            <a:avLst/>
          </a:prstGeom>
        </p:spPr>
      </p:pic>
    </p:spTree>
    <p:extLst>
      <p:ext uri="{BB962C8B-B14F-4D97-AF65-F5344CB8AC3E}">
        <p14:creationId xmlns:p14="http://schemas.microsoft.com/office/powerpoint/2010/main" val="22734818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D0BD72CD-582C-4D49-A3A9-94639D58F1E9}"/>
              </a:ext>
            </a:extLst>
          </p:cNvPr>
          <p:cNvPicPr>
            <a:picLocks noGrp="1" noChangeAspect="1"/>
          </p:cNvPicPr>
          <p:nvPr>
            <p:ph idx="1"/>
          </p:nvPr>
        </p:nvPicPr>
        <p:blipFill>
          <a:blip r:embed="rId2"/>
          <a:stretch>
            <a:fillRect/>
          </a:stretch>
        </p:blipFill>
        <p:spPr>
          <a:xfrm>
            <a:off x="0" y="-858"/>
            <a:ext cx="12192000" cy="6859715"/>
          </a:xfrm>
          <a:prstGeom prst="rect">
            <a:avLst/>
          </a:prstGeom>
        </p:spPr>
      </p:pic>
    </p:spTree>
    <p:extLst>
      <p:ext uri="{BB962C8B-B14F-4D97-AF65-F5344CB8AC3E}">
        <p14:creationId xmlns:p14="http://schemas.microsoft.com/office/powerpoint/2010/main" val="24827941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BD70D8-4BC9-2743-8291-6A1B430E29F6}"/>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E1FC07D0-251F-3D4E-A17F-1DEF9BF169A8}"/>
              </a:ext>
            </a:extLst>
          </p:cNvPr>
          <p:cNvPicPr>
            <a:picLocks noGrp="1" noChangeAspect="1"/>
          </p:cNvPicPr>
          <p:nvPr>
            <p:ph idx="1"/>
          </p:nvPr>
        </p:nvPicPr>
        <p:blipFill>
          <a:blip r:embed="rId3"/>
          <a:stretch>
            <a:fillRect/>
          </a:stretch>
        </p:blipFill>
        <p:spPr>
          <a:xfrm>
            <a:off x="92060" y="0"/>
            <a:ext cx="12029440" cy="6766560"/>
          </a:xfrm>
        </p:spPr>
      </p:pic>
    </p:spTree>
    <p:extLst>
      <p:ext uri="{BB962C8B-B14F-4D97-AF65-F5344CB8AC3E}">
        <p14:creationId xmlns:p14="http://schemas.microsoft.com/office/powerpoint/2010/main" val="41016713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C3CE3-1FDE-824D-B520-5E737D9EF209}"/>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FAC3C696-3B4C-AD43-A4C1-7B925E3364AB}"/>
              </a:ext>
            </a:extLst>
          </p:cNvPr>
          <p:cNvPicPr>
            <a:picLocks noGrp="1" noChangeAspect="1"/>
          </p:cNvPicPr>
          <p:nvPr>
            <p:ph idx="1"/>
          </p:nvPr>
        </p:nvPicPr>
        <p:blipFill>
          <a:blip r:embed="rId2"/>
          <a:stretch>
            <a:fillRect/>
          </a:stretch>
        </p:blipFill>
        <p:spPr>
          <a:xfrm>
            <a:off x="0" y="0"/>
            <a:ext cx="12192000" cy="6858000"/>
          </a:xfrm>
        </p:spPr>
      </p:pic>
    </p:spTree>
    <p:extLst>
      <p:ext uri="{BB962C8B-B14F-4D97-AF65-F5344CB8AC3E}">
        <p14:creationId xmlns:p14="http://schemas.microsoft.com/office/powerpoint/2010/main" val="29535362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CD5DA6B-D86C-0445-ADCE-42B8BFE06A64}"/>
              </a:ext>
            </a:extLst>
          </p:cNvPr>
          <p:cNvSpPr>
            <a:spLocks noGrp="1"/>
          </p:cNvSpPr>
          <p:nvPr>
            <p:ph type="title"/>
          </p:nvPr>
        </p:nvSpPr>
        <p:spPr/>
        <p:txBody>
          <a:bodyPr/>
          <a:lstStyle/>
          <a:p>
            <a:r>
              <a:rPr lang="en-US" dirty="0" err="1"/>
              <a:t>xCode</a:t>
            </a:r>
            <a:r>
              <a:rPr lang="en-US" dirty="0"/>
              <a:t> and iOS project </a:t>
            </a:r>
          </a:p>
        </p:txBody>
      </p:sp>
      <p:sp>
        <p:nvSpPr>
          <p:cNvPr id="5" name="Text Placeholder 4">
            <a:extLst>
              <a:ext uri="{FF2B5EF4-FFF2-40B4-BE49-F238E27FC236}">
                <a16:creationId xmlns:a16="http://schemas.microsoft.com/office/drawing/2014/main" id="{6D076B59-7920-FC4A-AD02-63A5380A356E}"/>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18686940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BD49B5-4204-BD4A-9FBC-6655D977D45A}"/>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9D259388-E71F-AE4E-9D94-FB9EA46B02F0}"/>
              </a:ext>
            </a:extLst>
          </p:cNvPr>
          <p:cNvPicPr>
            <a:picLocks noGrp="1" noChangeAspect="1"/>
          </p:cNvPicPr>
          <p:nvPr>
            <p:ph idx="1"/>
          </p:nvPr>
        </p:nvPicPr>
        <p:blipFill>
          <a:blip r:embed="rId2"/>
          <a:stretch>
            <a:fillRect/>
          </a:stretch>
        </p:blipFill>
        <p:spPr>
          <a:xfrm>
            <a:off x="0" y="0"/>
            <a:ext cx="12192000" cy="6858000"/>
          </a:xfrm>
        </p:spPr>
      </p:pic>
      <p:pic>
        <p:nvPicPr>
          <p:cNvPr id="9" name="Picture 8" descr="Logo&#10;&#10;Description automatically generated">
            <a:extLst>
              <a:ext uri="{FF2B5EF4-FFF2-40B4-BE49-F238E27FC236}">
                <a16:creationId xmlns:a16="http://schemas.microsoft.com/office/drawing/2014/main" id="{0F384201-94AE-EA46-B8F9-1E1E9509A9F0}"/>
              </a:ext>
            </a:extLst>
          </p:cNvPr>
          <p:cNvPicPr>
            <a:picLocks noChangeAspect="1"/>
          </p:cNvPicPr>
          <p:nvPr/>
        </p:nvPicPr>
        <p:blipFill>
          <a:blip r:embed="rId3"/>
          <a:stretch>
            <a:fillRect/>
          </a:stretch>
        </p:blipFill>
        <p:spPr>
          <a:xfrm>
            <a:off x="4886197" y="843534"/>
            <a:ext cx="1509521" cy="1509521"/>
          </a:xfrm>
          <a:prstGeom prst="rect">
            <a:avLst/>
          </a:prstGeom>
        </p:spPr>
      </p:pic>
    </p:spTree>
    <p:extLst>
      <p:ext uri="{BB962C8B-B14F-4D97-AF65-F5344CB8AC3E}">
        <p14:creationId xmlns:p14="http://schemas.microsoft.com/office/powerpoint/2010/main" val="30475938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026" name="Picture 2" descr="What's New in Xcode 12 and Swift 5.3">
            <a:extLst>
              <a:ext uri="{FF2B5EF4-FFF2-40B4-BE49-F238E27FC236}">
                <a16:creationId xmlns:a16="http://schemas.microsoft.com/office/drawing/2014/main" id="{15ACBD65-47DD-9941-8184-ED621BC512C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684" r="-1" b="7450"/>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44871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3C3731-E80B-8A43-811A-209B33C0B76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AF0A863-95E2-3A4D-9283-85968F159C90}"/>
              </a:ext>
            </a:extLst>
          </p:cNvPr>
          <p:cNvSpPr>
            <a:spLocks noGrp="1"/>
          </p:cNvSpPr>
          <p:nvPr>
            <p:ph idx="1"/>
          </p:nvPr>
        </p:nvSpPr>
        <p:spPr/>
        <p:txBody>
          <a:bodyPr/>
          <a:lstStyle/>
          <a:p>
            <a:endParaRPr lang="en-US"/>
          </a:p>
        </p:txBody>
      </p:sp>
      <p:pic>
        <p:nvPicPr>
          <p:cNvPr id="2050" name="Picture 2" descr="XCode may be coming to the iPhone and iPad very soon | AppleInsider">
            <a:extLst>
              <a:ext uri="{FF2B5EF4-FFF2-40B4-BE49-F238E27FC236}">
                <a16:creationId xmlns:a16="http://schemas.microsoft.com/office/drawing/2014/main" id="{4FE8772D-CDC4-0441-9D28-2C2158A17A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8575"/>
            <a:ext cx="12192000" cy="6800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99971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F3FF1B-A6F2-EC4C-BE2C-466A016E0C4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453F004-D604-0A48-A79E-D22938B98DD6}"/>
              </a:ext>
            </a:extLst>
          </p:cNvPr>
          <p:cNvSpPr>
            <a:spLocks noGrp="1"/>
          </p:cNvSpPr>
          <p:nvPr>
            <p:ph idx="1"/>
          </p:nvPr>
        </p:nvSpPr>
        <p:spPr/>
        <p:txBody>
          <a:bodyPr/>
          <a:lstStyle/>
          <a:p>
            <a:endParaRPr lang="en-US"/>
          </a:p>
        </p:txBody>
      </p:sp>
      <p:pic>
        <p:nvPicPr>
          <p:cNvPr id="3074" name="Picture 2" descr="Xcode Tutorial for Beginners (Just updated for Xcode 11)">
            <a:extLst>
              <a:ext uri="{FF2B5EF4-FFF2-40B4-BE49-F238E27FC236}">
                <a16:creationId xmlns:a16="http://schemas.microsoft.com/office/drawing/2014/main" id="{E50C9FD1-230C-7348-819B-81FA0D5170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0"/>
            <a:ext cx="97536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77703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189FFE0-1465-4342-A2F9-FDD44406F60C}"/>
              </a:ext>
            </a:extLst>
          </p:cNvPr>
          <p:cNvSpPr>
            <a:spLocks noGrp="1"/>
          </p:cNvSpPr>
          <p:nvPr>
            <p:ph type="title"/>
          </p:nvPr>
        </p:nvSpPr>
        <p:spPr>
          <a:xfrm>
            <a:off x="838200" y="4754880"/>
            <a:ext cx="10515600" cy="932688"/>
          </a:xfrm>
        </p:spPr>
        <p:txBody>
          <a:bodyPr vert="horz" lIns="91440" tIns="45720" rIns="91440" bIns="45720" rtlCol="0" anchor="b">
            <a:normAutofit/>
          </a:bodyPr>
          <a:lstStyle/>
          <a:p>
            <a:pPr algn="ctr"/>
            <a:r>
              <a:rPr lang="en-US" sz="5400" kern="1200">
                <a:solidFill>
                  <a:schemeClr val="tx1"/>
                </a:solidFill>
                <a:latin typeface="+mj-lt"/>
                <a:ea typeface="+mj-ea"/>
                <a:cs typeface="+mj-cs"/>
              </a:rPr>
              <a:t>SwiftUI</a:t>
            </a:r>
          </a:p>
        </p:txBody>
      </p:sp>
      <p:sp>
        <p:nvSpPr>
          <p:cNvPr id="5" name="Text Placeholder 4">
            <a:extLst>
              <a:ext uri="{FF2B5EF4-FFF2-40B4-BE49-F238E27FC236}">
                <a16:creationId xmlns:a16="http://schemas.microsoft.com/office/drawing/2014/main" id="{F7BFF005-BA32-5546-9BB5-976400489EBA}"/>
              </a:ext>
            </a:extLst>
          </p:cNvPr>
          <p:cNvSpPr>
            <a:spLocks noGrp="1"/>
          </p:cNvSpPr>
          <p:nvPr>
            <p:ph type="body" idx="1"/>
          </p:nvPr>
        </p:nvSpPr>
        <p:spPr>
          <a:xfrm>
            <a:off x="838200" y="5815584"/>
            <a:ext cx="10515600" cy="420624"/>
          </a:xfrm>
        </p:spPr>
        <p:txBody>
          <a:bodyPr vert="horz" lIns="91440" tIns="45720" rIns="91440" bIns="45720" rtlCol="0" anchor="t">
            <a:normAutofit/>
          </a:bodyPr>
          <a:lstStyle/>
          <a:p>
            <a:pPr algn="ctr"/>
            <a:endParaRPr lang="en-US" sz="2000" kern="1200">
              <a:solidFill>
                <a:schemeClr val="tx1"/>
              </a:solidFill>
              <a:latin typeface="+mn-lt"/>
              <a:ea typeface="+mn-ea"/>
              <a:cs typeface="+mn-cs"/>
            </a:endParaRPr>
          </a:p>
        </p:txBody>
      </p:sp>
      <p:sp>
        <p:nvSpPr>
          <p:cNvPr id="28" name="Rectangle 19">
            <a:extLst>
              <a:ext uri="{FF2B5EF4-FFF2-40B4-BE49-F238E27FC236}">
                <a16:creationId xmlns:a16="http://schemas.microsoft.com/office/drawing/2014/main" id="{7F0C02FD-45EF-499C-AC8C-4E8C312E00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6124" cy="6858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7" name="Picture 6" descr="A picture containing text, electronics, indoor&#10;&#10;Description automatically generated">
            <a:extLst>
              <a:ext uri="{FF2B5EF4-FFF2-40B4-BE49-F238E27FC236}">
                <a16:creationId xmlns:a16="http://schemas.microsoft.com/office/drawing/2014/main" id="{B577B776-D867-1C48-9B77-5D703295E2A9}"/>
              </a:ext>
            </a:extLst>
          </p:cNvPr>
          <p:cNvPicPr>
            <a:picLocks noChangeAspect="1"/>
          </p:cNvPicPr>
          <p:nvPr/>
        </p:nvPicPr>
        <p:blipFill rotWithShape="1">
          <a:blip r:embed="rId2"/>
          <a:srcRect l="835" t="2140" r="200" b="-2196"/>
          <a:stretch/>
        </p:blipFill>
        <p:spPr>
          <a:xfrm>
            <a:off x="2196000" y="36000"/>
            <a:ext cx="8352000" cy="4644000"/>
          </a:xfrm>
          <a:prstGeom prst="rect">
            <a:avLst/>
          </a:prstGeom>
        </p:spPr>
      </p:pic>
    </p:spTree>
    <p:extLst>
      <p:ext uri="{BB962C8B-B14F-4D97-AF65-F5344CB8AC3E}">
        <p14:creationId xmlns:p14="http://schemas.microsoft.com/office/powerpoint/2010/main" val="22132790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0D512A-C788-C449-AD06-D7B37AD7C95C}"/>
              </a:ext>
            </a:extLst>
          </p:cNvPr>
          <p:cNvSpPr>
            <a:spLocks noGrp="1"/>
          </p:cNvSpPr>
          <p:nvPr>
            <p:ph type="title"/>
          </p:nvPr>
        </p:nvSpPr>
        <p:spPr/>
        <p:txBody>
          <a:bodyPr/>
          <a:lstStyle/>
          <a:p>
            <a:r>
              <a:rPr lang="en-US" dirty="0" err="1"/>
              <a:t>SwiftUI</a:t>
            </a:r>
            <a:endParaRPr lang="en-US" dirty="0"/>
          </a:p>
        </p:txBody>
      </p:sp>
      <p:sp>
        <p:nvSpPr>
          <p:cNvPr id="3" name="Content Placeholder 2">
            <a:extLst>
              <a:ext uri="{FF2B5EF4-FFF2-40B4-BE49-F238E27FC236}">
                <a16:creationId xmlns:a16="http://schemas.microsoft.com/office/drawing/2014/main" id="{8CA48938-C5A5-CC47-A190-338D98E0BD92}"/>
              </a:ext>
            </a:extLst>
          </p:cNvPr>
          <p:cNvSpPr>
            <a:spLocks noGrp="1"/>
          </p:cNvSpPr>
          <p:nvPr>
            <p:ph idx="1"/>
          </p:nvPr>
        </p:nvSpPr>
        <p:spPr/>
        <p:txBody>
          <a:bodyPr>
            <a:normAutofit/>
          </a:bodyPr>
          <a:lstStyle/>
          <a:p>
            <a:r>
              <a:rPr lang="en-CA" dirty="0" err="1"/>
              <a:t>SwiftUI</a:t>
            </a:r>
            <a:r>
              <a:rPr lang="en-CA" dirty="0"/>
              <a:t> is an innovative, simple way to build user interfaces across all Apple platforms with the power of Swift. </a:t>
            </a:r>
          </a:p>
          <a:p>
            <a:r>
              <a:rPr lang="en-CA" dirty="0"/>
              <a:t>It allows developers to build user interfaces for any Apple device using just one set of tools and APIs. </a:t>
            </a:r>
          </a:p>
          <a:p>
            <a:r>
              <a:rPr lang="en-CA" dirty="0"/>
              <a:t>With a declarative Swift syntax that’s easy to read and natural to write, </a:t>
            </a:r>
            <a:r>
              <a:rPr lang="en-CA" dirty="0" err="1"/>
              <a:t>SwiftUI</a:t>
            </a:r>
            <a:r>
              <a:rPr lang="en-CA" dirty="0"/>
              <a:t> works seamlessly with new </a:t>
            </a:r>
            <a:r>
              <a:rPr lang="en-CA" dirty="0" err="1"/>
              <a:t>Xcode</a:t>
            </a:r>
            <a:r>
              <a:rPr lang="en-CA" dirty="0"/>
              <a:t> design tools to keep your code and design in sync. </a:t>
            </a:r>
          </a:p>
          <a:p>
            <a:r>
              <a:rPr lang="en-CA" dirty="0"/>
              <a:t>It provides automatic support for Dynamic Type, Dark Mode, localization, and accessibility.</a:t>
            </a:r>
            <a:br>
              <a:rPr lang="en-CA" dirty="0"/>
            </a:br>
            <a:endParaRPr lang="en-US" dirty="0"/>
          </a:p>
        </p:txBody>
      </p:sp>
    </p:spTree>
    <p:extLst>
      <p:ext uri="{BB962C8B-B14F-4D97-AF65-F5344CB8AC3E}">
        <p14:creationId xmlns:p14="http://schemas.microsoft.com/office/powerpoint/2010/main" val="37713729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6" name="Content Placeholder 5" descr="SwiftUI sample and the renderred code">
            <a:extLst>
              <a:ext uri="{FF2B5EF4-FFF2-40B4-BE49-F238E27FC236}">
                <a16:creationId xmlns:a16="http://schemas.microsoft.com/office/drawing/2014/main" id="{B30EC9E6-F018-2F4D-AC0A-91D109103D58}"/>
              </a:ext>
            </a:extLst>
          </p:cNvPr>
          <p:cNvPicPr>
            <a:picLocks noGrp="1" noChangeAspect="1"/>
          </p:cNvPicPr>
          <p:nvPr>
            <p:ph idx="1"/>
          </p:nvPr>
        </p:nvPicPr>
        <p:blipFill rotWithShape="1">
          <a:blip r:embed="rId2"/>
          <a:srcRect t="1027" b="7154"/>
          <a:stretch/>
        </p:blipFill>
        <p:spPr>
          <a:xfrm>
            <a:off x="20" y="1282"/>
            <a:ext cx="12191980" cy="6856718"/>
          </a:xfrm>
          <a:prstGeom prst="rect">
            <a:avLst/>
          </a:prstGeom>
        </p:spPr>
      </p:pic>
    </p:spTree>
    <p:extLst>
      <p:ext uri="{BB962C8B-B14F-4D97-AF65-F5344CB8AC3E}">
        <p14:creationId xmlns:p14="http://schemas.microsoft.com/office/powerpoint/2010/main" val="166179947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TotalTime>
  <Words>398</Words>
  <Application>Microsoft Macintosh PowerPoint</Application>
  <PresentationFormat>Widescreen</PresentationFormat>
  <Paragraphs>34</Paragraphs>
  <Slides>30</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30</vt:i4>
      </vt:variant>
    </vt:vector>
  </HeadingPairs>
  <TitlesOfParts>
    <vt:vector size="34" baseType="lpstr">
      <vt:lpstr>Arial</vt:lpstr>
      <vt:lpstr>Calibri</vt:lpstr>
      <vt:lpstr>Calibri Light</vt:lpstr>
      <vt:lpstr>Office Theme</vt:lpstr>
      <vt:lpstr>Mobile App Development II COMP3097 </vt:lpstr>
      <vt:lpstr>Table of contents</vt:lpstr>
      <vt:lpstr>xCode and iOS project </vt:lpstr>
      <vt:lpstr>PowerPoint Presentation</vt:lpstr>
      <vt:lpstr>PowerPoint Presentation</vt:lpstr>
      <vt:lpstr>PowerPoint Presentation</vt:lpstr>
      <vt:lpstr>SwiftUI</vt:lpstr>
      <vt:lpstr>SwiftUI</vt:lpstr>
      <vt:lpstr>PowerPoint Presentation</vt:lpstr>
      <vt:lpstr>Declarative Syntax</vt:lpstr>
      <vt:lpstr>Design tools </vt:lpstr>
      <vt:lpstr>PowerPoint Presentation</vt:lpstr>
      <vt:lpstr>PowerPoint Presentation</vt:lpstr>
      <vt:lpstr>PowerPoint Presentation</vt:lpstr>
      <vt:lpstr>PowerPoint Presentation</vt:lpstr>
      <vt:lpstr>Tools </vt:lpstr>
      <vt:lpstr>PowerPoint Presentation</vt:lpstr>
      <vt:lpstr>PowerPoint Presentation</vt:lpstr>
      <vt:lpstr>PowerPoint Presentation</vt:lpstr>
      <vt:lpstr>PowerPoint Presentation</vt:lpstr>
      <vt:lpstr>Many apps and sites to resize</vt:lpstr>
      <vt:lpstr>UI elements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Mobile App Development II COMP3097 </dc:title>
  <dc:creator>Przemyslaw Pawluk</dc:creator>
  <cp:lastModifiedBy>Przemyslaw Pawluk</cp:lastModifiedBy>
  <cp:revision>2</cp:revision>
  <dcterms:created xsi:type="dcterms:W3CDTF">2021-01-25T06:00:54Z</dcterms:created>
  <dcterms:modified xsi:type="dcterms:W3CDTF">2021-01-25T06:10:47Z</dcterms:modified>
</cp:coreProperties>
</file>